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27b14537b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27b14537b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27b14537b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27b14537b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27b14537b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27b14537b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27b14537b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27b14537b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alendly.com/susieelliottcounselo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zoom.us/download" TargetMode="External"/><Relationship Id="rId4" Type="http://schemas.openxmlformats.org/officeDocument/2006/relationships/hyperlink" Target="https://support.zoom.us/hc/en-us/categories/200101697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Zoom Instructions for Students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Scheduling a meeting with Mrs. Elliott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000" y="1613101"/>
            <a:ext cx="2238600" cy="28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a virtual </a:t>
            </a:r>
            <a:r>
              <a:rPr lang="en"/>
              <a:t>appointment:</a:t>
            </a:r>
            <a:r>
              <a:rPr lang="en"/>
              <a:t> 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447575"/>
            <a:ext cx="83736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you have not already booked an appointments, please use this link to book an </a:t>
            </a:r>
            <a:r>
              <a:rPr lang="en" sz="1800"/>
              <a:t>appointment with me:</a:t>
            </a:r>
            <a:r>
              <a:rPr lang="en" sz="1800"/>
              <a:t>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https://calendly.com/susieelliottcounselor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After you select a time and date that works for you, it will ask you for your name and e-mail.  I will </a:t>
            </a:r>
            <a:r>
              <a:rPr lang="en" sz="1800"/>
              <a:t>receive</a:t>
            </a:r>
            <a:r>
              <a:rPr lang="en" sz="1800"/>
              <a:t> a notification that you have booked your appointment.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 will send you a Zoom invitation 1 hour before our scheduled time, you will use this link to connect with me zia Zoom.</a:t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**Once you have </a:t>
            </a:r>
            <a:r>
              <a:rPr lang="en" sz="1800"/>
              <a:t>successfully</a:t>
            </a:r>
            <a:r>
              <a:rPr lang="en" sz="1800"/>
              <a:t> used Zoom, you will only need the link I send you in the future.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Downloading Zoom</a:t>
            </a:r>
            <a:r>
              <a:rPr lang="en"/>
              <a:t>: 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84800" y="1509175"/>
            <a:ext cx="67914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Before you can attend a Zoom meeting, you must download the software to your computer: 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https://zoom.us/download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Joining the Meeting:  Once you have downloaded Zoom, you can click on the Zoom link your counselor  sends you at your scheduled </a:t>
            </a:r>
            <a:r>
              <a:rPr lang="en" sz="1800"/>
              <a:t>appointment</a:t>
            </a:r>
            <a:r>
              <a:rPr lang="en" sz="1800"/>
              <a:t> time to access your virtual meeting.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can also download the Zoom app on your phone or tablet.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Please use this link to answer any questions you may have: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https://support.zoom.us/hc/en-us/categories/200101697</a:t>
            </a:r>
            <a:endParaRPr sz="1800"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56053" l="0" r="0" t="-6970"/>
          <a:stretch/>
        </p:blipFill>
        <p:spPr>
          <a:xfrm>
            <a:off x="6852875" y="137000"/>
            <a:ext cx="2186751" cy="18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42500" y="393650"/>
            <a:ext cx="5848200" cy="10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Confidentiality and expectations for virtual meetings: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84800" y="1748825"/>
            <a:ext cx="86853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Virtual meetings will look much different than meeting with me in my office.  Because we are using an online platform, we cannot </a:t>
            </a:r>
            <a:r>
              <a:rPr lang="en" sz="1800"/>
              <a:t>guarantee confidentiality, although we will try as best as we can.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can expect the same as you would in my office, What you say in here stays in here EXCEPTIONS: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Someone is hurting you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You want to hurt someone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You want to hurt yourself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Please identify a private place in your home for the meeting.  Use of earbuds/headphones is recommended.  </a:t>
            </a:r>
            <a:endParaRPr sz="180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275" y="200175"/>
            <a:ext cx="2404350" cy="15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555600"/>
            <a:ext cx="7988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831575" y="1509175"/>
            <a:ext cx="4419600" cy="29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	I am looking forward to exploring different ways to connect with all of you while we are remote learning.  This will be a new for all of us, so please do not hesitate to let me know if you have concerns or ideas of how to make it better!  I am so excited actually be able to see you all!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-Mrs. Elliott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700" y="1697900"/>
            <a:ext cx="1625374" cy="236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